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660"/>
  </p:normalViewPr>
  <p:slideViewPr>
    <p:cSldViewPr>
      <p:cViewPr varScale="1">
        <p:scale>
          <a:sx n="73" d="100"/>
          <a:sy n="73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415550-3598-41FA-B67B-AAC4E40F6316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EFB534-7266-43C5-8F06-5F64E59C1C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Importing Test Grades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Moodle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 file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133600"/>
            <a:ext cx="713370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1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to the file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57400"/>
            <a:ext cx="790155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80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Grades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553200" cy="45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9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item Maps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848600" cy="462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3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Gradeitems</a:t>
            </a:r>
            <a:r>
              <a:rPr lang="en-US" dirty="0" smtClean="0"/>
              <a:t> to pick from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867400" cy="45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3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are there: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5105400" cy="47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3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</a:p>
          <a:p>
            <a:r>
              <a:rPr lang="en-US" dirty="0" smtClean="0"/>
              <a:t>Prepare Grade items in Moodle</a:t>
            </a:r>
          </a:p>
          <a:p>
            <a:r>
              <a:rPr lang="en-US" dirty="0" smtClean="0"/>
              <a:t>Prepare excel sheet</a:t>
            </a:r>
          </a:p>
          <a:p>
            <a:r>
              <a:rPr lang="en-US" dirty="0" smtClean="0"/>
              <a:t>Map items in one list to the other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in Grader report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78826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96114"/>
              </p:ext>
            </p:extLst>
          </p:nvPr>
        </p:nvGraphicFramePr>
        <p:xfrm>
          <a:off x="1524001" y="2590801"/>
          <a:ext cx="6165299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210"/>
                <a:gridCol w="1389363"/>
                <a:gridCol w="1389363"/>
                <a:gridCol w="1389363"/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First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last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ID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Test 1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Rusty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912345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82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Rusty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812345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Jim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Shoe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712345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81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Joe 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Snow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612345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56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83" marR="96083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Excel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File, Save 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3275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CSV format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934200" cy="51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on Desktop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2727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7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CSV file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286000"/>
            <a:ext cx="66260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9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– Select Grades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3707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– CSV file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03993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96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Importing Test Grades </vt:lpstr>
      <vt:lpstr>Start in Grader report </vt:lpstr>
      <vt:lpstr>Check your Excel sheet</vt:lpstr>
      <vt:lpstr>File, Save as</vt:lpstr>
      <vt:lpstr>Pick CSV format</vt:lpstr>
      <vt:lpstr>Save on Desktop</vt:lpstr>
      <vt:lpstr>Inside a CSV file </vt:lpstr>
      <vt:lpstr>Moodle – Select Grades</vt:lpstr>
      <vt:lpstr>Import – CSV file</vt:lpstr>
      <vt:lpstr>Upload a file</vt:lpstr>
      <vt:lpstr>Browse to the file</vt:lpstr>
      <vt:lpstr>Upload Grades</vt:lpstr>
      <vt:lpstr>Check item Maps</vt:lpstr>
      <vt:lpstr>Gradeitems to pick from</vt:lpstr>
      <vt:lpstr>Items are there:</vt:lpstr>
      <vt:lpstr>End of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Importing Test Grades</dc:title>
  <dc:creator>Oscar Andrade</dc:creator>
  <cp:lastModifiedBy>Oscar Andrade</cp:lastModifiedBy>
  <cp:revision>3</cp:revision>
  <dcterms:created xsi:type="dcterms:W3CDTF">2013-05-06T16:56:46Z</dcterms:created>
  <dcterms:modified xsi:type="dcterms:W3CDTF">2013-05-06T17:20:55Z</dcterms:modified>
</cp:coreProperties>
</file>